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257" r:id="rId3"/>
    <p:sldId id="258" r:id="rId4"/>
    <p:sldId id="314" r:id="rId5"/>
    <p:sldId id="259" r:id="rId6"/>
    <p:sldId id="260" r:id="rId7"/>
    <p:sldId id="261" r:id="rId8"/>
    <p:sldId id="262" r:id="rId9"/>
    <p:sldId id="316" r:id="rId10"/>
    <p:sldId id="263" r:id="rId11"/>
    <p:sldId id="264" r:id="rId12"/>
    <p:sldId id="265" r:id="rId13"/>
    <p:sldId id="272" r:id="rId14"/>
    <p:sldId id="271" r:id="rId15"/>
    <p:sldId id="268" r:id="rId16"/>
    <p:sldId id="269" r:id="rId17"/>
    <p:sldId id="270" r:id="rId18"/>
    <p:sldId id="273" r:id="rId19"/>
    <p:sldId id="274" r:id="rId20"/>
    <p:sldId id="275" r:id="rId21"/>
    <p:sldId id="276" r:id="rId22"/>
    <p:sldId id="277" r:id="rId23"/>
    <p:sldId id="278" r:id="rId24"/>
    <p:sldId id="267" r:id="rId25"/>
    <p:sldId id="266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5" r:id="rId40"/>
    <p:sldId id="296" r:id="rId41"/>
    <p:sldId id="293" r:id="rId42"/>
    <p:sldId id="294" r:id="rId43"/>
    <p:sldId id="299" r:id="rId44"/>
    <p:sldId id="297" r:id="rId45"/>
    <p:sldId id="298" r:id="rId46"/>
    <p:sldId id="315" r:id="rId47"/>
    <p:sldId id="300" r:id="rId48"/>
    <p:sldId id="301" r:id="rId49"/>
    <p:sldId id="303" r:id="rId50"/>
    <p:sldId id="292" r:id="rId51"/>
    <p:sldId id="304" r:id="rId52"/>
    <p:sldId id="302" r:id="rId53"/>
    <p:sldId id="305" r:id="rId54"/>
    <p:sldId id="313" r:id="rId55"/>
    <p:sldId id="306" r:id="rId56"/>
    <p:sldId id="307" r:id="rId57"/>
    <p:sldId id="308" r:id="rId58"/>
    <p:sldId id="310" r:id="rId59"/>
    <p:sldId id="309" r:id="rId60"/>
    <p:sldId id="311" r:id="rId61"/>
  </p:sldIdLst>
  <p:sldSz cx="9144000" cy="6858000" type="screen4x3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E72ED-19DB-44E4-9E11-5E1BF5D3C3ED}" type="datetimeFigureOut">
              <a:rPr lang="en-GB" smtClean="0"/>
              <a:t>21/08/2016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69D98-E987-4B09-B2ED-526BD87E3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455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811DD-98C6-4B93-BBE2-C9AF9D459A05}" type="datetimeFigureOut">
              <a:rPr lang="en-GB" smtClean="0"/>
              <a:t>21/08/2016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CE0B8-4B14-4A33-BF44-23CE623A55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622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November 2006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593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540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Last Atlantic Crossing slide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697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Dirty Dick’s Bar, Jamaica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194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Bermuda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163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Heidelberg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796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Firing at Heidelberg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046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Heidelberg prisoners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247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Boarding Party for Heidelberg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09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Hannover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104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Hannover prisoners arriving – note my father’s Carley Raft in the foreground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961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National Arboretum 2006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7538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German prisoners working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9625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View of Hannover from quarterdeck of Dunedin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160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View of Dunedin from Hannover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0439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Somewhere in</a:t>
            </a:r>
            <a:r>
              <a:rPr lang="en-GB" baseline="0" dirty="0" smtClean="0"/>
              <a:t> the Caribbean, Jim Davis on right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5040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Dunedin</a:t>
            </a:r>
            <a:r>
              <a:rPr lang="en-GB" baseline="0" dirty="0" smtClean="0"/>
              <a:t> back to the UK for convoy escort duty then back to Britain, when this man joined the ship, in March 1941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3082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Seventy years after Dunedin left Plymouth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4822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Crossing the Line Ceremony, 28</a:t>
            </a:r>
            <a:r>
              <a:rPr lang="en-GB" baseline="30000" dirty="0" smtClean="0"/>
              <a:t>th</a:t>
            </a:r>
            <a:r>
              <a:rPr lang="en-GB" baseline="0" dirty="0" smtClean="0"/>
              <a:t> April 1941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4163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HMS Eagle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990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Lothringen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1478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Capture of </a:t>
            </a:r>
            <a:r>
              <a:rPr lang="en-GB" dirty="0" err="1" smtClean="0"/>
              <a:t>Lothringen</a:t>
            </a:r>
            <a:r>
              <a:rPr lang="en-GB" dirty="0" smtClean="0"/>
              <a:t>, 15</a:t>
            </a:r>
            <a:r>
              <a:rPr lang="en-GB" baseline="30000" dirty="0" smtClean="0"/>
              <a:t>th</a:t>
            </a:r>
            <a:r>
              <a:rPr lang="en-GB" dirty="0" smtClean="0"/>
              <a:t> June 1941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002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Malta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0721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Fast forward to November 1941 – possibly the last ever photo taken of Dunedin as she left Freetown for the </a:t>
            </a:r>
            <a:r>
              <a:rPr lang="en-GB" dirty="0" smtClean="0"/>
              <a:t>final time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4666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U-124 Torpedo. Hmm.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3624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Describe</a:t>
            </a:r>
            <a:r>
              <a:rPr lang="en-GB" baseline="0" dirty="0" smtClean="0"/>
              <a:t> what happened – the chase, the attack, the fourth torpedo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2887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U-124 and Python, possibly 27 or 28 November 1941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359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Sept 1928 – probably Auckland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266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5</a:t>
            </a:r>
            <a:r>
              <a:rPr lang="en-GB" baseline="30000" dirty="0" smtClean="0"/>
              <a:t>th</a:t>
            </a:r>
            <a:r>
              <a:rPr lang="en-GB" dirty="0" smtClean="0"/>
              <a:t> February 1929 – probably Auckland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335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George VI 1937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802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Northern Patrol</a:t>
            </a:r>
            <a:r>
              <a:rPr lang="en-GB" baseline="0" dirty="0" smtClean="0"/>
              <a:t> – Scapa Flow 25 or 31 Dec 1939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941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Northern Patrol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368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Atlantic Crossing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E0B8-4B14-4A33-BF44-23CE623A555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970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A401-4E16-458E-BAAE-2C983F6B2B5A}" type="datetimeFigureOut">
              <a:rPr lang="en-GB" smtClean="0"/>
              <a:t>21/08/2016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A9358-44D0-4B41-BC4C-CF2F54589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227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A401-4E16-458E-BAAE-2C983F6B2B5A}" type="datetimeFigureOut">
              <a:rPr lang="en-GB" smtClean="0"/>
              <a:t>21/08/2016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A9358-44D0-4B41-BC4C-CF2F54589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465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A401-4E16-458E-BAAE-2C983F6B2B5A}" type="datetimeFigureOut">
              <a:rPr lang="en-GB" smtClean="0"/>
              <a:t>21/08/2016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A9358-44D0-4B41-BC4C-CF2F54589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083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A401-4E16-458E-BAAE-2C983F6B2B5A}" type="datetimeFigureOut">
              <a:rPr lang="en-GB" smtClean="0"/>
              <a:t>21/08/2016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A9358-44D0-4B41-BC4C-CF2F54589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051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A401-4E16-458E-BAAE-2C983F6B2B5A}" type="datetimeFigureOut">
              <a:rPr lang="en-GB" smtClean="0"/>
              <a:t>21/08/2016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A9358-44D0-4B41-BC4C-CF2F54589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626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A401-4E16-458E-BAAE-2C983F6B2B5A}" type="datetimeFigureOut">
              <a:rPr lang="en-GB" smtClean="0"/>
              <a:t>21/08/2016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A9358-44D0-4B41-BC4C-CF2F54589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606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A401-4E16-458E-BAAE-2C983F6B2B5A}" type="datetimeFigureOut">
              <a:rPr lang="en-GB" smtClean="0"/>
              <a:t>21/08/2016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A9358-44D0-4B41-BC4C-CF2F54589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35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A401-4E16-458E-BAAE-2C983F6B2B5A}" type="datetimeFigureOut">
              <a:rPr lang="en-GB" smtClean="0"/>
              <a:t>21/08/2016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A9358-44D0-4B41-BC4C-CF2F54589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807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A401-4E16-458E-BAAE-2C983F6B2B5A}" type="datetimeFigureOut">
              <a:rPr lang="en-GB" smtClean="0"/>
              <a:t>21/08/2016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A9358-44D0-4B41-BC4C-CF2F54589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111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A401-4E16-458E-BAAE-2C983F6B2B5A}" type="datetimeFigureOut">
              <a:rPr lang="en-GB" smtClean="0"/>
              <a:t>21/08/2016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A9358-44D0-4B41-BC4C-CF2F54589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867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A401-4E16-458E-BAAE-2C983F6B2B5A}" type="datetimeFigureOut">
              <a:rPr lang="en-GB" smtClean="0"/>
              <a:t>21/08/2016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A9358-44D0-4B41-BC4C-CF2F54589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621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5A401-4E16-458E-BAAE-2C983F6B2B5A}" type="datetimeFigureOut">
              <a:rPr lang="en-GB" smtClean="0"/>
              <a:t>21/08/2016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A9358-44D0-4B41-BC4C-CF2F54589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31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ll Dunedin Pictures\Dunedin general\dunedin - ebay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7525"/>
            <a:ext cx="8053074" cy="506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18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Specifications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Displacement 4,850 tons</a:t>
            </a:r>
          </a:p>
          <a:p>
            <a:r>
              <a:rPr lang="en-GB" dirty="0" smtClean="0"/>
              <a:t>Length 472 </a:t>
            </a:r>
            <a:r>
              <a:rPr lang="en-GB" dirty="0" err="1" smtClean="0"/>
              <a:t>ft</a:t>
            </a:r>
            <a:r>
              <a:rPr lang="en-GB" dirty="0" smtClean="0"/>
              <a:t> 3in</a:t>
            </a:r>
          </a:p>
          <a:p>
            <a:r>
              <a:rPr lang="en-GB" dirty="0" smtClean="0"/>
              <a:t>Beam 46ft 3in</a:t>
            </a:r>
          </a:p>
          <a:p>
            <a:r>
              <a:rPr lang="en-GB" dirty="0" smtClean="0"/>
              <a:t>Speed 29 knots</a:t>
            </a:r>
          </a:p>
          <a:p>
            <a:r>
              <a:rPr lang="en-GB" dirty="0" smtClean="0"/>
              <a:t>Range 6,700 nautical miles at 10 knots</a:t>
            </a:r>
          </a:p>
          <a:p>
            <a:r>
              <a:rPr lang="en-GB" dirty="0" smtClean="0"/>
              <a:t>Armaments 6 x 6-in guns, 3 x 4-in guns, 12 x 21-in torpedoes</a:t>
            </a:r>
          </a:p>
          <a:p>
            <a:r>
              <a:rPr lang="en-GB" dirty="0" smtClean="0"/>
              <a:t>Compliment 450 (480 at time of sinking)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952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All Dunedin Pictures\Dunedin\Malta\Dunedin  Malta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17" y="701044"/>
            <a:ext cx="7362613" cy="532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40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All Dunedin Pictures\Dunedin\New Zealand\DSCF7424 - courtesy Rom Macauley April 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35" y="980728"/>
            <a:ext cx="772993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87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All Dunedin Pictures\Dunedin\Cassell folder of photos\AA. Dunedin in dock, Auckland, NZ Sept 19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3325"/>
            <a:ext cx="3672407" cy="636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41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All Dunedin Pictures\Dunedin\Cassell folder of photos\B. Dunedin 5th Feb 1929, probaby Auckland naval regat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24" y="1295012"/>
            <a:ext cx="7654297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01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All Dunedin Pictures\Dunedin general\Dunedin - George VI - 19 May 19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58" y="476672"/>
            <a:ext cx="4231882" cy="617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04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All Dunedin Pictures\Dunedin\Cassell folder of photos\D. Dunedin in Scapa Flow 25 or 31 Dec 19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222843"/>
            <a:ext cx="4104456" cy="630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82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All Dunedin Pictures\Dunedin\Cassell folder of photos\E. Dunedin in rough weath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54146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17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All Dunedin Pictures\Dunedin general\Rod Andrews album\Atlantic crossing Feb 1940\Cutter and rough s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75" y="548680"/>
            <a:ext cx="4176464" cy="563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9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All Dunedin Pictures\Dunedin general\Rod Andrews album\Atlantic crossing Feb 1940\5 mins before cutter breaks loo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8894"/>
            <a:ext cx="4104455" cy="600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33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All Dunedin Pictures\Crew 2\Dad\Dad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4301876" cy="616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18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All Dunedin Pictures\Dunedin general\Rod Andrews album\Atlantic crossing Feb 1940\Guard rail and rough s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68896"/>
            <a:ext cx="6514236" cy="497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14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All Dunedin Pictures\Dunedin general\Rod Andrews album\Atlantic crossing Feb 1940\More rough weath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4664"/>
            <a:ext cx="4320480" cy="591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14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All Dunedin Pictures\Dunedin general\Rod Andrews album\Atlantic crossing Feb 1940\Royal Marines and Q De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4608512" cy="634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73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All Dunedin Pictures\Dunedin general\Rod Andrews album\Atlantic crossing Feb 1940\Quarter deck 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2656"/>
            <a:ext cx="3960440" cy="581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4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F:\All Dunedin Pictures\Dunedin general\Rod Andrews album\Atlantic crossing Feb 1940\Top view af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676275"/>
            <a:ext cx="3411537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59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F:\All Dunedin Pictures\Caribbean\Fun in Jamaica\Dirty Dick's - Filthy Richard's - Jamaica - SJ Ellis front 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3"/>
            <a:ext cx="8277588" cy="609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26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All Dunedin Pictures\Dunedin general\Rod Andrews album\Dunedin in Caribbe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209675"/>
            <a:ext cx="7075487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22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F:\All Dunedin Pictures\Dunedin general\Rod Andrews album\Heidelberg\Heidelberg list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55" y="836712"/>
            <a:ext cx="726037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11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All Dunedin Pictures\Dunedin general\Rod Andrews album\Heidelberg\Aft 6 inch gun - Heidelberg smo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95262"/>
            <a:ext cx="7766454" cy="590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48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All Dunedin Pictures\Dunedin general\Rod Andrews album\Heidelberg\Prisoners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07627"/>
            <a:ext cx="7627128" cy="564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5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All Dunedin Pictures\Dunedin general\Portside view with boats alongsi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879475"/>
            <a:ext cx="8872537" cy="509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48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All Dunedin Pictures\Dunedin general\Rod Andrews album\Heidelberg\Boarding party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36712"/>
            <a:ext cx="6580467" cy="454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04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All Dunedin Pictures\Dunedin general\Rod Andrews album\Hannover\Hannover side 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377" y="570175"/>
            <a:ext cx="7000105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8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All Dunedin Pictures\Dunedin general\Rod Andrews album\Hannover\Arrival of prisoners - plus dad's Carl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62" y="476672"/>
            <a:ext cx="4568294" cy="580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21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All Dunedin Pictures\Dunedin general\Rod Andrews album\Hannover\German prisoners put to wo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9636"/>
            <a:ext cx="4608512" cy="599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11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All Dunedin Pictures\Dunedin general\Rod Andrews album\Hannover\Quarter deck view of Hann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6822365" cy="503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26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All Dunedin Pictures\Dunedin general\Rod Andrews album\Hannover\Dunedin from Hann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64463"/>
            <a:ext cx="627219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24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All Dunedin Pictures\Crew\Davis, J\bert's picturev2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6672"/>
            <a:ext cx="4128884" cy="60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39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Stuart\Documents\Documents\Dad\Cassell\Cassell Photos\W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48680"/>
            <a:ext cx="3888432" cy="557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45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8224936" cy="548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527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All Dunedin Pictures\Dunedin\Crossing the Line\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34229"/>
            <a:ext cx="6971229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85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:\All Dunedin Pictures\Dunedin\Cassell folder of photos\V. Atlantic apr - nov 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26" y="245451"/>
            <a:ext cx="5941986" cy="649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87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All Dunedin Pictures\Dunedin\Crossing the Line\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04618"/>
            <a:ext cx="4032447" cy="60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50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F:\All Dunedin Pictures\Dunedin\Enigma\image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90853"/>
            <a:ext cx="6552549" cy="491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46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All Dunedin Pictures\Dunedin\Enigma\450px-Bletchley_Park_Naval_Enigma_IMG_36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6659"/>
            <a:ext cx="4248472" cy="56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97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swordfish aeropla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Image result for swordfish aeroplan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6" descr="Image result for swordfish aeroplan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4040" name="Picture 8" descr="F:\All Dunedin Pictures\HMS Eagle\HMS Eag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51920"/>
            <a:ext cx="707649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5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All Dunedin Pictures\Dunedin general\Lothringen\Lothringen 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6062944" cy="587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62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All Dunedin Pictures\Dunedin general\dunedin_loth - cruiser web s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71661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39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ll Dunedin Pictures\Dunedin general\.picasaoriginals\Dunedin port side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589807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459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:\All Dunedin Pictures\U-124\Fall 1941 - Lori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6672"/>
            <a:ext cx="3677047" cy="570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70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:\All Dunedin Pictures\U-124\U-124 - torpe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28688"/>
            <a:ext cx="76200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67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:\All Dunedin Pictures\U-124\Mohr's album high res\Atlantic 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6672"/>
            <a:ext cx="5361620" cy="61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57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ll Dunedin Pictures\REUNIONS\Henley 2001\Four survivors and mod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676275"/>
            <a:ext cx="7308850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53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All Dunedin Pictures\U-124\Radio opera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134" y="908720"/>
            <a:ext cx="6842995" cy="489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5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:\All Dunedin Pictures\U-124\Mohr message - D class cruiser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696913"/>
            <a:ext cx="7218363" cy="546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79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:\All Dunedin Pictures\U-124\With Pyth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30780"/>
            <a:ext cx="7682274" cy="497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49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All Dunedin Pictures\Dunedin\Nishmaha\Nishmaha in po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8113"/>
            <a:ext cx="8634413" cy="658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66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:\All Dunedin Pictures\Dunedin\Cassell folder of photos\W. All Well and Sa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4417"/>
            <a:ext cx="5904656" cy="628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266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:\All Dunedin Pictures\Dunedin\Nishmaha\Young Roy Murray with fellow offic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7"/>
            <a:ext cx="787545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4054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:\All Dunedin Pictures\Dunedin\Nishmaha\Young Roy Murray - Third Mate Nishma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5" y="696913"/>
            <a:ext cx="3651250" cy="546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8364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:\All Dunedin Pictures\Dunedin\Nishmaha\Roy Murray 2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785813"/>
            <a:ext cx="3529013" cy="52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3437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:\All Dunedin Pictures\REUNIONS\Roy Murray Reunion June 2005\Roy Murray 17-06-05 (Michael)\IMG_3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33725"/>
            <a:ext cx="7488593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8618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:\All Dunedin Pictures\REUNIONS\Roy Murray Reunion June 2005\Roy Murray 17-06-05 (Michael)\IMG_3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65696"/>
            <a:ext cx="758460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093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All Dunedin Pictures\REUNIONS\Nov Southsea\Nov 2006\IMG_0490a_1_1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37" y="1844824"/>
            <a:ext cx="831505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69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:\All Dunedin Pictures\REUNIONS\Roy Murray Reunion June 2005\Various\Dunedin Reunion June 2005 0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96888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916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All Dunedin Pictures\REUNIONS\Arboretum\Arboretum 2006\Arboretum 16-07-06\_MG_0018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97845"/>
            <a:ext cx="8546622" cy="260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57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16" y="1628800"/>
            <a:ext cx="8064896" cy="197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2123728" y="5013176"/>
            <a:ext cx="5486400" cy="804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 smtClean="0"/>
              <a:t>www.hmsdunedin.co.uk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70945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All Dunedin Pictures\Dunedin general\Sketch by Marine Riddlestone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7"/>
            <a:ext cx="8291206" cy="507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043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2783</TotalTime>
  <Words>268</Words>
  <Application>Microsoft Office PowerPoint</Application>
  <PresentationFormat>On-screen Show (4:3)</PresentationFormat>
  <Paragraphs>74</Paragraphs>
  <Slides>60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Specifications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Gill</dc:creator>
  <cp:lastModifiedBy>Stuart Gill</cp:lastModifiedBy>
  <cp:revision>46</cp:revision>
  <cp:lastPrinted>2016-03-08T17:48:05Z</cp:lastPrinted>
  <dcterms:created xsi:type="dcterms:W3CDTF">2016-03-05T11:00:05Z</dcterms:created>
  <dcterms:modified xsi:type="dcterms:W3CDTF">2016-08-21T18:54:18Z</dcterms:modified>
</cp:coreProperties>
</file>